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39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3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7530" y="3154680"/>
            <a:ext cx="5996305" cy="5480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9385"/>
            <a:ext cx="11340000" cy="56520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05239" y="2987999"/>
            <a:ext cx="1142569" cy="381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25575" y="3579495"/>
            <a:ext cx="1238250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90920" y="5219700"/>
            <a:ext cx="715010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15163" y="5466152"/>
            <a:ext cx="314206" cy="314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652896" y="5351776"/>
            <a:ext cx="1494861" cy="533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941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58337" y="2223768"/>
            <a:ext cx="1361561" cy="533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86146" y="2271376"/>
            <a:ext cx="942619" cy="380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26347" y="5442071"/>
            <a:ext cx="1980453" cy="428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25491" y="5432549"/>
            <a:ext cx="590327" cy="437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523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62921" y="5494809"/>
            <a:ext cx="314205" cy="314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6282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15163" y="1266523"/>
            <a:ext cx="914055" cy="428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39345" y="2875947"/>
            <a:ext cx="1799546" cy="428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26235" y="6064885"/>
            <a:ext cx="1494790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56341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06347" y="2005221"/>
            <a:ext cx="1123526" cy="438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87657" y="2825086"/>
            <a:ext cx="1571032" cy="428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49269" y="3625885"/>
            <a:ext cx="1361561" cy="428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09823" y="6161747"/>
            <a:ext cx="609370" cy="314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264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491032" y="2167283"/>
            <a:ext cx="1761460" cy="533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48866" y="4587424"/>
            <a:ext cx="1723375" cy="42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53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16725" y="3027001"/>
            <a:ext cx="1637682" cy="419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00705" y="4467494"/>
            <a:ext cx="2075667" cy="534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32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15113" y="1357522"/>
            <a:ext cx="1637682" cy="438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82015" y="2921638"/>
            <a:ext cx="1913802" cy="429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62569" y="4476216"/>
            <a:ext cx="1923325" cy="429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71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58841" y="2910399"/>
            <a:ext cx="2913551" cy="428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45088" y="4463411"/>
            <a:ext cx="2256574" cy="53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26347" y="5244681"/>
            <a:ext cx="1256826" cy="428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1358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006196" y="1319322"/>
            <a:ext cx="2247052" cy="533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49571" y="2873072"/>
            <a:ext cx="2228010" cy="533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68463" y="4426822"/>
            <a:ext cx="1332997" cy="533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1821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1482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510655" y="1179195"/>
            <a:ext cx="3790950" cy="75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48705" y="2727325"/>
            <a:ext cx="4653915" cy="760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149215" y="4413250"/>
            <a:ext cx="2390140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61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43520" y="1224280"/>
            <a:ext cx="3638550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92600" y="3612515"/>
            <a:ext cx="299974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859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075" y="3572865"/>
            <a:ext cx="11340000" cy="145032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59923" y="3668281"/>
            <a:ext cx="742670" cy="429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11762" y="3782780"/>
            <a:ext cx="961662" cy="314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44565" y="3613785"/>
            <a:ext cx="2256790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65</cp:revision>
  <dcterms:created xsi:type="dcterms:W3CDTF">2015-09-16T06:44:00Z</dcterms:created>
  <dcterms:modified xsi:type="dcterms:W3CDTF">2024-12-23T13:20:01Z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